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4A04-0450-4FA4-A1A0-97F48241D9F8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7AF6E-9E5C-484F-BE05-A10532634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7AF6E-9E5C-484F-BE05-A10532634E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7AF6E-9E5C-484F-BE05-A10532634E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DE22E-7B05-4DB4-8C3C-EB8F9C0702FD}" type="datetimeFigureOut">
              <a:rPr lang="it-IT" smtClean="0"/>
              <a:pPr/>
              <a:t>10/04/2011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0A5A-1307-4718-896E-23BF98B8CB2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nsieriparole.it/frasigiorno/2011/aforismi/autori/m/martin-luther-king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762000"/>
          </a:xfrm>
        </p:spPr>
        <p:txBody>
          <a:bodyPr>
            <a:noAutofit/>
          </a:bodyPr>
          <a:lstStyle/>
          <a:p>
            <a:r>
              <a:rPr lang="it-IT" sz="8800" b="1" dirty="0" smtClean="0">
                <a:solidFill>
                  <a:schemeClr val="bg1"/>
                </a:solidFill>
              </a:rPr>
              <a:t>ISHA NE BURG DHE ERDHET ME ME PA! </a:t>
            </a:r>
            <a:r>
              <a:rPr lang="it-IT" sz="4000" dirty="0" smtClean="0">
                <a:solidFill>
                  <a:srgbClr val="00B0F0"/>
                </a:solidFill>
              </a:rPr>
              <a:t>(Mt.25)</a:t>
            </a:r>
            <a:endParaRPr lang="it-IT" sz="4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2200"/>
            <a:ext cx="9144000" cy="533400"/>
          </a:xfrm>
        </p:spPr>
        <p:txBody>
          <a:bodyPr>
            <a:noAutofit/>
          </a:bodyPr>
          <a:lstStyle/>
          <a:p>
            <a:r>
              <a:rPr lang="it-IT" sz="2800" u="sng" dirty="0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Baritorja e burgjeve në Arkidioqezën Tiranë - Durrës</a:t>
            </a:r>
            <a:endParaRPr lang="it-IT" sz="2800" u="sng" dirty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905000"/>
          </a:xfrm>
        </p:spPr>
        <p:txBody>
          <a:bodyPr>
            <a:no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</a:rPr>
              <a:t>Mëkat shumë i madh </a:t>
            </a:r>
            <a:r>
              <a:rPr lang="it-IT" sz="2800" dirty="0" smtClean="0">
                <a:solidFill>
                  <a:schemeClr val="bg1"/>
                </a:solidFill>
              </a:rPr>
              <a:t>âsht </a:t>
            </a:r>
            <a:r>
              <a:rPr lang="it-IT" sz="2800" dirty="0" smtClean="0">
                <a:solidFill>
                  <a:schemeClr val="bg1"/>
                </a:solidFill>
              </a:rPr>
              <a:t>të rrish pa ba kugja në jetë, me justifikimin e vetëm pse ti mendon se nuk do të mund të </a:t>
            </a:r>
            <a:r>
              <a:rPr lang="it-IT" sz="2800" dirty="0" smtClean="0">
                <a:solidFill>
                  <a:schemeClr val="bg1"/>
                </a:solidFill>
              </a:rPr>
              <a:t>básh </a:t>
            </a:r>
            <a:r>
              <a:rPr lang="it-IT" sz="2800" dirty="0" smtClean="0">
                <a:solidFill>
                  <a:schemeClr val="bg1"/>
                </a:solidFill>
              </a:rPr>
              <a:t>gjithçka.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  <a:latin typeface="Gaelic" pitchFamily="2" charset="0"/>
              </a:rPr>
              <a:t>Winston </a:t>
            </a:r>
            <a:r>
              <a:rPr lang="it-IT" sz="2800" dirty="0" smtClean="0">
                <a:solidFill>
                  <a:schemeClr val="bg1"/>
                </a:solidFill>
                <a:latin typeface="Gaelic" pitchFamily="2" charset="0"/>
              </a:rPr>
              <a:t>Churchill</a:t>
            </a:r>
            <a:endParaRPr lang="it-IT" sz="2800" dirty="0">
              <a:solidFill>
                <a:schemeClr val="bg1"/>
              </a:solidFill>
              <a:latin typeface="Gaeli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201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Rinia do të ishte periudha ma e bukur e jetës, sikur të vinte pak ma vonë në jetën tonë. </a:t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dirty="0" smtClean="0">
                <a:solidFill>
                  <a:schemeClr val="bg1"/>
                </a:solidFill>
                <a:latin typeface="Gaelic" pitchFamily="2" charset="0"/>
              </a:rPr>
              <a:t>Charlie Chaplin</a:t>
            </a:r>
            <a:endParaRPr lang="it-IT" dirty="0">
              <a:solidFill>
                <a:schemeClr val="bg1"/>
              </a:solidFill>
              <a:latin typeface="Gaelic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Kena mundësi me jetue si në Parriz që tani, me kenë të gëzuem me Të që në këtë moment, nëse mrrijmë me dashtë ashtu si Ai na don ne, nëse e ndihmojmë njani-tjetrin sikurse na ndihmon Ai ne, nëse dhurohemi si Ai na dhurohet, nëse shërbejmë sikurse Ai na shërben...                                                                       </a:t>
            </a:r>
            <a:r>
              <a:rPr lang="it-IT" sz="2400" dirty="0" smtClean="0">
                <a:latin typeface="AbrazoScriptSSK" pitchFamily="2" charset="0"/>
              </a:rPr>
              <a:t>Nanë Tereza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pic>
        <p:nvPicPr>
          <p:cNvPr id="4" name="Content Placeholder 3" descr="IMG_61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0946" y="2057400"/>
            <a:ext cx="6782108" cy="406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24384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 Black" pitchFamily="34" charset="0"/>
              </a:rPr>
              <a:t>Nuk e dua </a:t>
            </a:r>
            <a:r>
              <a:rPr lang="it-IT" b="1" dirty="0" smtClean="0">
                <a:solidFill>
                  <a:schemeClr val="bg1"/>
                </a:solidFill>
                <a:latin typeface="Arial Black" pitchFamily="34" charset="0"/>
              </a:rPr>
              <a:t>vdekjen </a:t>
            </a:r>
            <a:r>
              <a:rPr lang="it-IT" b="1" dirty="0" smtClean="0">
                <a:solidFill>
                  <a:schemeClr val="bg1"/>
                </a:solidFill>
                <a:latin typeface="Arial Black" pitchFamily="34" charset="0"/>
              </a:rPr>
              <a:t>e mëkatnorit –thotë Zoti, por që ai të kthehet e të </a:t>
            </a:r>
            <a:r>
              <a:rPr lang="it-IT" b="1" dirty="0" smtClean="0">
                <a:solidFill>
                  <a:schemeClr val="bg1"/>
                </a:solidFill>
                <a:latin typeface="Arial Black" pitchFamily="34" charset="0"/>
              </a:rPr>
              <a:t>jetojë!</a:t>
            </a:r>
            <a:endParaRPr lang="it-IT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Një paqe e mirë dhe e </a:t>
            </a:r>
            <a:r>
              <a:rPr lang="it-IT" dirty="0" smtClean="0"/>
              <a:t>sigurt, </a:t>
            </a:r>
            <a:r>
              <a:rPr lang="it-IT" dirty="0" smtClean="0"/>
              <a:t>asht shumë ma e kandshme se një fitore thjesht e shpresueme.</a:t>
            </a:r>
            <a:endParaRPr lang="it-IT" dirty="0"/>
          </a:p>
        </p:txBody>
      </p:sp>
      <p:pic>
        <p:nvPicPr>
          <p:cNvPr id="7" name="Content Placeholder 6" descr="IMG_624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3429000"/>
            <a:ext cx="4038600" cy="269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9" descr="IMG_6055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24400" y="1752600"/>
            <a:ext cx="4038600" cy="303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077200" cy="7543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-</a:t>
            </a:r>
            <a:r>
              <a:rPr lang="en-US" sz="4400" dirty="0" err="1" smtClean="0">
                <a:solidFill>
                  <a:schemeClr val="bg1"/>
                </a:solidFill>
              </a:rPr>
              <a:t>Njeriu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asht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paarsyeshëm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</a:rPr>
              <a:t>jologjik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</a:rPr>
              <a:t>egocentrik</a:t>
            </a:r>
            <a:r>
              <a:rPr lang="en-US" sz="44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SKA RANDËSI, DUAJE!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-</a:t>
            </a:r>
            <a:r>
              <a:rPr lang="en-US" sz="4400" dirty="0" err="1" smtClean="0">
                <a:solidFill>
                  <a:schemeClr val="bg1"/>
                </a:solidFill>
              </a:rPr>
              <a:t>Nëse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ti</a:t>
            </a:r>
            <a:r>
              <a:rPr lang="en-US" sz="4400" dirty="0" smtClean="0">
                <a:solidFill>
                  <a:schemeClr val="bg1"/>
                </a:solidFill>
              </a:rPr>
              <a:t> e ban </a:t>
            </a:r>
            <a:r>
              <a:rPr lang="en-US" sz="4400" dirty="0" err="1" smtClean="0">
                <a:solidFill>
                  <a:schemeClr val="bg1"/>
                </a:solidFill>
              </a:rPr>
              <a:t>një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të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mirë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</a:rPr>
              <a:t>kanë</a:t>
            </a:r>
            <a:r>
              <a:rPr lang="en-US" sz="4400" dirty="0" smtClean="0">
                <a:solidFill>
                  <a:schemeClr val="bg1"/>
                </a:solidFill>
              </a:rPr>
              <a:t> me </a:t>
            </a:r>
            <a:r>
              <a:rPr lang="en-US" sz="4400" dirty="0" err="1" smtClean="0">
                <a:solidFill>
                  <a:schemeClr val="bg1"/>
                </a:solidFill>
              </a:rPr>
              <a:t>ta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marrë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për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egoizëm</a:t>
            </a:r>
            <a:r>
              <a:rPr lang="en-US" sz="44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SKA RANDËSI, BANE T</a:t>
            </a:r>
            <a:r>
              <a:rPr lang="en-US" sz="4400" dirty="0" smtClean="0">
                <a:solidFill>
                  <a:schemeClr val="bg1"/>
                </a:solidFill>
              </a:rPr>
              <a:t>Ë</a:t>
            </a:r>
            <a:r>
              <a:rPr lang="en-US" sz="4400" b="1" dirty="0" smtClean="0">
                <a:solidFill>
                  <a:schemeClr val="bg1"/>
                </a:solidFill>
              </a:rPr>
              <a:t> MIR</a:t>
            </a:r>
            <a:r>
              <a:rPr lang="en-US" sz="4400" dirty="0" smtClean="0">
                <a:solidFill>
                  <a:schemeClr val="bg1"/>
                </a:solidFill>
              </a:rPr>
              <a:t>Ë</a:t>
            </a:r>
            <a:r>
              <a:rPr lang="en-US" sz="4400" b="1" dirty="0" smtClean="0">
                <a:solidFill>
                  <a:schemeClr val="bg1"/>
                </a:solidFill>
              </a:rPr>
              <a:t>N!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-</a:t>
            </a:r>
            <a:r>
              <a:rPr lang="en-US" sz="3800" dirty="0" err="1" smtClean="0">
                <a:solidFill>
                  <a:schemeClr val="bg1"/>
                </a:solidFill>
              </a:rPr>
              <a:t>Nëse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realizon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objektivat</a:t>
            </a:r>
            <a:r>
              <a:rPr lang="en-US" sz="3800" dirty="0" smtClean="0">
                <a:solidFill>
                  <a:schemeClr val="bg1"/>
                </a:solidFill>
              </a:rPr>
              <a:t> e </a:t>
            </a:r>
            <a:r>
              <a:rPr lang="en-US" sz="3800" dirty="0" err="1" smtClean="0">
                <a:solidFill>
                  <a:schemeClr val="bg1"/>
                </a:solidFill>
              </a:rPr>
              <a:t>tuja</a:t>
            </a:r>
            <a:r>
              <a:rPr lang="en-US" sz="3800" dirty="0" smtClean="0">
                <a:solidFill>
                  <a:schemeClr val="bg1"/>
                </a:solidFill>
              </a:rPr>
              <a:t> do </a:t>
            </a:r>
            <a:r>
              <a:rPr lang="en-US" sz="3800" dirty="0" err="1" smtClean="0">
                <a:solidFill>
                  <a:schemeClr val="bg1"/>
                </a:solidFill>
              </a:rPr>
              <a:t>të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gjesh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miq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të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rrejshëm</a:t>
            </a:r>
            <a:r>
              <a:rPr lang="en-US" sz="3800" dirty="0" smtClean="0">
                <a:solidFill>
                  <a:schemeClr val="bg1"/>
                </a:solidFill>
              </a:rPr>
              <a:t> e </a:t>
            </a:r>
            <a:r>
              <a:rPr lang="en-US" sz="3800" dirty="0" err="1" smtClean="0">
                <a:solidFill>
                  <a:schemeClr val="bg1"/>
                </a:solidFill>
              </a:rPr>
              <a:t>armiq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të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</a:rPr>
              <a:t>vërtetë</a:t>
            </a:r>
            <a:r>
              <a:rPr lang="en-US" sz="38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SKA RANDËSI, REALIZOI!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100" dirty="0" smtClean="0">
                <a:solidFill>
                  <a:schemeClr val="bg1"/>
                </a:solidFill>
              </a:rPr>
              <a:t>-E </a:t>
            </a:r>
            <a:r>
              <a:rPr lang="en-US" sz="5100" dirty="0" err="1" smtClean="0">
                <a:solidFill>
                  <a:schemeClr val="bg1"/>
                </a:solidFill>
              </a:rPr>
              <a:t>mira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që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ti</a:t>
            </a:r>
            <a:r>
              <a:rPr lang="en-US" sz="5100" dirty="0" smtClean="0">
                <a:solidFill>
                  <a:schemeClr val="bg1"/>
                </a:solidFill>
              </a:rPr>
              <a:t> do </a:t>
            </a:r>
            <a:r>
              <a:rPr lang="en-US" sz="5100" dirty="0" err="1" smtClean="0">
                <a:solidFill>
                  <a:schemeClr val="bg1"/>
                </a:solidFill>
              </a:rPr>
              <a:t>të</a:t>
            </a:r>
            <a:r>
              <a:rPr lang="en-US" sz="5100" dirty="0" smtClean="0">
                <a:solidFill>
                  <a:schemeClr val="bg1"/>
                </a:solidFill>
              </a:rPr>
              <a:t> bash, </a:t>
            </a:r>
            <a:r>
              <a:rPr lang="en-US" sz="5100" dirty="0" err="1" smtClean="0">
                <a:solidFill>
                  <a:schemeClr val="bg1"/>
                </a:solidFill>
              </a:rPr>
              <a:t>nesër</a:t>
            </a:r>
            <a:r>
              <a:rPr lang="en-US" sz="5100" dirty="0" smtClean="0">
                <a:solidFill>
                  <a:schemeClr val="bg1"/>
                </a:solidFill>
              </a:rPr>
              <a:t> do </a:t>
            </a:r>
            <a:r>
              <a:rPr lang="en-US" sz="5100" dirty="0" err="1" smtClean="0">
                <a:solidFill>
                  <a:schemeClr val="bg1"/>
                </a:solidFill>
              </a:rPr>
              <a:t>të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harrohet</a:t>
            </a:r>
            <a:r>
              <a:rPr lang="en-US" sz="51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5100" b="1" dirty="0" smtClean="0">
                <a:solidFill>
                  <a:schemeClr val="bg1"/>
                </a:solidFill>
              </a:rPr>
              <a:t>SKA RANDËSI, BANE TË MIRËN!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100" dirty="0" smtClean="0">
                <a:solidFill>
                  <a:schemeClr val="bg1"/>
                </a:solidFill>
              </a:rPr>
              <a:t>-</a:t>
            </a:r>
            <a:r>
              <a:rPr lang="en-US" sz="5100" dirty="0" err="1" smtClean="0">
                <a:solidFill>
                  <a:schemeClr val="bg1"/>
                </a:solidFill>
              </a:rPr>
              <a:t>Ndershmënia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dhe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sinqeriteti</a:t>
            </a:r>
            <a:r>
              <a:rPr lang="en-US" sz="5100" dirty="0" smtClean="0">
                <a:solidFill>
                  <a:schemeClr val="bg1"/>
                </a:solidFill>
              </a:rPr>
              <a:t> do </a:t>
            </a:r>
            <a:r>
              <a:rPr lang="en-US" sz="5100" dirty="0" err="1" smtClean="0">
                <a:solidFill>
                  <a:schemeClr val="bg1"/>
                </a:solidFill>
              </a:rPr>
              <a:t>të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të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bajnë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të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padurueshëm</a:t>
            </a:r>
            <a:r>
              <a:rPr lang="en-US" sz="51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5100" b="1" dirty="0" smtClean="0">
                <a:solidFill>
                  <a:schemeClr val="bg1"/>
                </a:solidFill>
              </a:rPr>
              <a:t>SKA RANDËSI, JI I SINQERTË DHE I NDERSHËM!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100" dirty="0" smtClean="0">
                <a:solidFill>
                  <a:schemeClr val="bg1"/>
                </a:solidFill>
              </a:rPr>
              <a:t>-</a:t>
            </a:r>
            <a:r>
              <a:rPr lang="en-US" sz="5100" dirty="0" err="1" smtClean="0">
                <a:solidFill>
                  <a:schemeClr val="bg1"/>
                </a:solidFill>
              </a:rPr>
              <a:t>Ajo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që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për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vite</a:t>
            </a:r>
            <a:r>
              <a:rPr lang="en-US" sz="5100" dirty="0" smtClean="0">
                <a:solidFill>
                  <a:schemeClr val="bg1"/>
                </a:solidFill>
              </a:rPr>
              <a:t> e </a:t>
            </a:r>
            <a:r>
              <a:rPr lang="en-US" sz="5100" dirty="0" err="1" smtClean="0">
                <a:solidFill>
                  <a:schemeClr val="bg1"/>
                </a:solidFill>
              </a:rPr>
              <a:t>vite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ke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ndërtue</a:t>
            </a:r>
            <a:r>
              <a:rPr lang="en-US" sz="5100" dirty="0" smtClean="0">
                <a:solidFill>
                  <a:schemeClr val="bg1"/>
                </a:solidFill>
              </a:rPr>
              <a:t>, </a:t>
            </a:r>
            <a:r>
              <a:rPr lang="en-US" sz="5100" dirty="0" err="1" smtClean="0">
                <a:solidFill>
                  <a:schemeClr val="bg1"/>
                </a:solidFill>
              </a:rPr>
              <a:t>mund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të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ta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shkatërrojnë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për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një</a:t>
            </a:r>
            <a:r>
              <a:rPr lang="en-US" sz="5100" dirty="0" smtClean="0">
                <a:solidFill>
                  <a:schemeClr val="bg1"/>
                </a:solidFill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</a:rPr>
              <a:t>çast</a:t>
            </a:r>
            <a:r>
              <a:rPr lang="en-US" sz="51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5100" b="1" dirty="0" smtClean="0">
                <a:solidFill>
                  <a:schemeClr val="bg1"/>
                </a:solidFill>
              </a:rPr>
              <a:t>SKA RANDËSI, NDËRTO!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-</a:t>
            </a:r>
            <a:r>
              <a:rPr lang="en-US" sz="6000" dirty="0" err="1" smtClean="0">
                <a:solidFill>
                  <a:schemeClr val="bg1"/>
                </a:solidFill>
              </a:rPr>
              <a:t>Nëse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ndihmon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njerëzit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dikush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dhe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mund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të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fyhet</a:t>
            </a:r>
            <a:r>
              <a:rPr lang="en-US" sz="60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SKA RANDËSI, NDIHMOI!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-</a:t>
            </a:r>
            <a:r>
              <a:rPr lang="en-US" sz="6000" dirty="0" err="1" smtClean="0">
                <a:solidFill>
                  <a:schemeClr val="bg1"/>
                </a:solidFill>
              </a:rPr>
              <a:t>Edhe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pse</a:t>
            </a:r>
            <a:r>
              <a:rPr lang="en-US" sz="6000" dirty="0" smtClean="0">
                <a:solidFill>
                  <a:schemeClr val="bg1"/>
                </a:solidFill>
              </a:rPr>
              <a:t> do </a:t>
            </a:r>
            <a:r>
              <a:rPr lang="en-US" sz="6000" dirty="0" err="1" smtClean="0">
                <a:solidFill>
                  <a:schemeClr val="bg1"/>
                </a:solidFill>
              </a:rPr>
              <a:t>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japësh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botës</a:t>
            </a:r>
            <a:r>
              <a:rPr lang="en-US" sz="6000" dirty="0" smtClean="0">
                <a:solidFill>
                  <a:schemeClr val="bg1"/>
                </a:solidFill>
              </a:rPr>
              <a:t> ma </a:t>
            </a:r>
            <a:r>
              <a:rPr lang="en-US" sz="6000" dirty="0" err="1" smtClean="0">
                <a:solidFill>
                  <a:schemeClr val="bg1"/>
                </a:solidFill>
              </a:rPr>
              <a:t>të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mirën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gja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që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mund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të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kesh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prapë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kanë</a:t>
            </a:r>
            <a:r>
              <a:rPr lang="en-US" sz="6000" dirty="0" smtClean="0">
                <a:solidFill>
                  <a:schemeClr val="bg1"/>
                </a:solidFill>
              </a:rPr>
              <a:t> me </a:t>
            </a:r>
            <a:r>
              <a:rPr lang="en-US" sz="6000" dirty="0" err="1" smtClean="0">
                <a:solidFill>
                  <a:schemeClr val="bg1"/>
                </a:solidFill>
              </a:rPr>
              <a:t>të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marrë</a:t>
            </a:r>
            <a:r>
              <a:rPr lang="en-US" sz="6000" dirty="0" smtClean="0">
                <a:solidFill>
                  <a:schemeClr val="bg1"/>
                </a:solidFill>
              </a:rPr>
              <a:t> me </a:t>
            </a:r>
            <a:r>
              <a:rPr lang="en-US" sz="6000" dirty="0" err="1" smtClean="0">
                <a:solidFill>
                  <a:schemeClr val="bg1"/>
                </a:solidFill>
              </a:rPr>
              <a:t>shkelma</a:t>
            </a:r>
            <a:r>
              <a:rPr lang="en-US" sz="60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SKA RANDËSI, SA TË KESH MUNDËSI JEP MA TË MIRËN!</a:t>
            </a:r>
          </a:p>
          <a:p>
            <a:pPr algn="r">
              <a:buNone/>
            </a:pPr>
            <a:r>
              <a:rPr lang="en-US" sz="7400" b="1" dirty="0" err="1" smtClean="0">
                <a:solidFill>
                  <a:schemeClr val="bg1"/>
                </a:solidFill>
                <a:latin typeface="AcanthusSSK" pitchFamily="2" charset="0"/>
              </a:rPr>
              <a:t>Nanë</a:t>
            </a:r>
            <a:r>
              <a:rPr lang="en-US" sz="7400" b="1" dirty="0" smtClean="0">
                <a:solidFill>
                  <a:schemeClr val="bg1"/>
                </a:solidFill>
                <a:latin typeface="AcanthusSSK" pitchFamily="2" charset="0"/>
              </a:rPr>
              <a:t> </a:t>
            </a:r>
            <a:r>
              <a:rPr lang="en-US" sz="7400" b="1" dirty="0" err="1" smtClean="0">
                <a:solidFill>
                  <a:schemeClr val="bg1"/>
                </a:solidFill>
                <a:latin typeface="AcanthusSSK" pitchFamily="2" charset="0"/>
              </a:rPr>
              <a:t>Tereza</a:t>
            </a:r>
            <a:endParaRPr lang="en-US" sz="7400" b="1" dirty="0" smtClean="0">
              <a:solidFill>
                <a:schemeClr val="bg1"/>
              </a:solidFill>
              <a:latin typeface="AcanthusSSK" pitchFamily="2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Me gëzimin që mund të keshë përjetue në jetë duhet gjykue mosha e miqve të tu, e jo prej viteve që ato kanë përmbi shpatulla!</a:t>
            </a:r>
            <a:endParaRPr lang="it-IT" sz="32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29718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Kushdo që në jetën e tij ka mujtë me ndezë nji dritë sado të vogël në jetën e ndonjë përsonit, nuk ka jetue kot dhe nuk ka kenë i padobishëm në këtë jetë.</a:t>
            </a:r>
            <a:br>
              <a:rPr lang="it-IT" sz="3200" b="1" dirty="0" smtClean="0">
                <a:solidFill>
                  <a:schemeClr val="bg1"/>
                </a:solidFill>
              </a:rPr>
            </a:br>
            <a:r>
              <a:rPr lang="it-IT" sz="3200" b="1" dirty="0" smtClean="0">
                <a:solidFill>
                  <a:schemeClr val="bg1"/>
                </a:solidFill>
              </a:rPr>
              <a:t/>
            </a:r>
            <a:br>
              <a:rPr lang="it-IT" sz="3200" b="1" dirty="0" smtClean="0">
                <a:solidFill>
                  <a:schemeClr val="bg1"/>
                </a:solidFill>
              </a:rPr>
            </a:br>
            <a:r>
              <a:rPr lang="it-IT" sz="3200" b="1" i="1" dirty="0" smtClean="0">
                <a:solidFill>
                  <a:schemeClr val="bg1"/>
                </a:solidFill>
                <a:latin typeface="BarberPole" pitchFamily="2" charset="0"/>
              </a:rPr>
              <a:t>Nanë Tereza</a:t>
            </a:r>
            <a:endParaRPr lang="it-IT" sz="3200" i="1" dirty="0">
              <a:solidFill>
                <a:schemeClr val="bg1"/>
              </a:solidFill>
              <a:latin typeface="BarberPole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16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341437"/>
            <a:ext cx="6896254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Nuk mundet me e pasë Zotin për </a:t>
            </a:r>
            <a:r>
              <a:rPr lang="it-IT" sz="3200" dirty="0" smtClean="0">
                <a:solidFill>
                  <a:schemeClr val="bg1"/>
                </a:solidFill>
              </a:rPr>
              <a:t>Babë</a:t>
            </a:r>
            <a:r>
              <a:rPr lang="it-IT" sz="32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 ai që nuk e ka Kishën për </a:t>
            </a:r>
            <a:r>
              <a:rPr lang="it-IT" sz="3200" dirty="0" smtClean="0">
                <a:solidFill>
                  <a:schemeClr val="bg1"/>
                </a:solidFill>
              </a:rPr>
              <a:t>Nanë</a:t>
            </a:r>
            <a:r>
              <a:rPr lang="it-IT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86800" cy="1524000"/>
          </a:xfrm>
        </p:spPr>
        <p:txBody>
          <a:bodyPr>
            <a:normAutofit/>
          </a:bodyPr>
          <a:lstStyle/>
          <a:p>
            <a:pPr algn="r"/>
            <a:r>
              <a:rPr lang="it-IT" sz="2800" b="1" dirty="0" smtClean="0">
                <a:solidFill>
                  <a:schemeClr val="bg1"/>
                </a:solidFill>
              </a:rPr>
              <a:t>Sh. T. Imzot Rrok Mirdita duke bâ bekimin e </a:t>
            </a:r>
            <a:r>
              <a:rPr lang="it-IT" sz="2800" b="1" dirty="0" smtClean="0">
                <a:solidFill>
                  <a:schemeClr val="bg1"/>
                </a:solidFill>
              </a:rPr>
              <a:t>Kapeles së </a:t>
            </a:r>
            <a:r>
              <a:rPr lang="it-IT" sz="2800" b="1" dirty="0" smtClean="0">
                <a:solidFill>
                  <a:schemeClr val="bg1"/>
                </a:solidFill>
              </a:rPr>
              <a:t>parë kishtare </a:t>
            </a:r>
            <a:r>
              <a:rPr lang="it-IT" sz="2800" b="1" dirty="0" smtClean="0">
                <a:solidFill>
                  <a:schemeClr val="bg1"/>
                </a:solidFill>
              </a:rPr>
              <a:t>në një burg, në historinë e lirisë fetare në vendin tonë.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7164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81000" y="1600200"/>
            <a:ext cx="4038600" cy="2695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Content Placeholder 7" descr="IMG_7300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3429000"/>
            <a:ext cx="4038600" cy="2695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838200" y="59436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Caslon Pro" pitchFamily="18" charset="0"/>
                <a:ea typeface="+mj-ea"/>
                <a:cs typeface="+mj-cs"/>
              </a:rPr>
              <a:t>Burgu i Fushë Krujës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Caslon Pro" pitchFamily="18" charset="0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Isha në burg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dhe erdhët me më pa – thotë Zoti!!!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589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chemeClr val="bg1"/>
                </a:solidFill>
              </a:rPr>
              <a:t>Gjeje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minut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</a:t>
            </a:r>
            <a:r>
              <a:rPr lang="en-US" b="1" dirty="0" smtClean="0">
                <a:solidFill>
                  <a:schemeClr val="bg1"/>
                </a:solidFill>
              </a:rPr>
              <a:t> me </a:t>
            </a:r>
            <a:r>
              <a:rPr lang="en-US" b="1" dirty="0" err="1" smtClean="0">
                <a:solidFill>
                  <a:schemeClr val="bg1"/>
                </a:solidFill>
              </a:rPr>
              <a:t>mendue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gjeje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minut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</a:t>
            </a:r>
            <a:r>
              <a:rPr lang="en-US" b="1" dirty="0" smtClean="0">
                <a:solidFill>
                  <a:schemeClr val="bg1"/>
                </a:solidFill>
              </a:rPr>
              <a:t> me u </a:t>
            </a:r>
            <a:r>
              <a:rPr lang="en-US" b="1" dirty="0" err="1" smtClean="0">
                <a:solidFill>
                  <a:schemeClr val="bg1"/>
                </a:solidFill>
              </a:rPr>
              <a:t>lutë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gjeje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minut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</a:t>
            </a:r>
            <a:r>
              <a:rPr lang="en-US" b="1" dirty="0" smtClean="0">
                <a:solidFill>
                  <a:schemeClr val="bg1"/>
                </a:solidFill>
              </a:rPr>
              <a:t> me </a:t>
            </a:r>
            <a:r>
              <a:rPr lang="en-US" b="1" dirty="0" err="1" smtClean="0">
                <a:solidFill>
                  <a:schemeClr val="bg1"/>
                </a:solidFill>
              </a:rPr>
              <a:t>qeshë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  <a:latin typeface="Algerian" pitchFamily="82" charset="0"/>
              </a:rPr>
              <a:t>Nanë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lgerian" pitchFamily="82" charset="0"/>
              </a:rPr>
              <a:t>Tereza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IMG_687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1120740">
            <a:off x="457200" y="2371358"/>
            <a:ext cx="4038600" cy="2695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Content Placeholder 7" descr="IMG_719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76800" y="3733800"/>
            <a:ext cx="4038600" cy="2695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6354762"/>
          </a:xfrm>
        </p:spPr>
        <p:txBody>
          <a:bodyPr/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Jo të gjithë 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ata që janë në burg 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janë fajtor!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990600"/>
            <a:ext cx="2438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4800" dirty="0" smtClean="0">
                <a:solidFill>
                  <a:schemeClr val="bg1"/>
                </a:solidFill>
              </a:rPr>
              <a:t>	</a:t>
            </a:r>
            <a:r>
              <a:rPr lang="it-IT" sz="4800" b="1" dirty="0" smtClean="0">
                <a:solidFill>
                  <a:schemeClr val="bg1"/>
                </a:solidFill>
              </a:rPr>
              <a:t>Jo të gjithë fajtorët janë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	në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	burg!</a:t>
            </a:r>
            <a:endParaRPr lang="it-IT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it-IT" sz="4200" b="1" dirty="0" smtClean="0">
                <a:solidFill>
                  <a:schemeClr val="bg1"/>
                </a:solidFill>
                <a:latin typeface="Elephant" pitchFamily="18" charset="0"/>
              </a:rPr>
              <a:t>Shpirti as nuk shitet e as nuk blehet.</a:t>
            </a:r>
            <a:r>
              <a:rPr lang="it-IT" b="1" dirty="0" smtClean="0">
                <a:solidFill>
                  <a:schemeClr val="bg1"/>
                </a:solidFill>
                <a:latin typeface="Elephant" pitchFamily="18" charset="0"/>
              </a:rPr>
              <a:t/>
            </a:r>
            <a:br>
              <a:rPr lang="it-IT" b="1" dirty="0" smtClean="0">
                <a:solidFill>
                  <a:schemeClr val="bg1"/>
                </a:solidFill>
                <a:latin typeface="Elephant" pitchFamily="18" charset="0"/>
              </a:rPr>
            </a:br>
            <a:r>
              <a:rPr lang="it-IT" sz="4200" b="1" dirty="0" smtClean="0">
                <a:solidFill>
                  <a:schemeClr val="bg1"/>
                </a:solidFill>
                <a:latin typeface="Elephant" pitchFamily="18" charset="0"/>
              </a:rPr>
              <a:t>Âsht e vetmja pasuní private që kena.</a:t>
            </a:r>
            <a:endParaRPr lang="it-IT" sz="4200" b="1" dirty="0">
              <a:solidFill>
                <a:schemeClr val="bg1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685800"/>
            <a:ext cx="4724400" cy="59436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4900" b="1" i="1" dirty="0" smtClean="0">
                <a:latin typeface="Agatha" pitchFamily="2" charset="0"/>
              </a:rPr>
              <a:t>Veprat e dashnisë</a:t>
            </a:r>
            <a:br>
              <a:rPr lang="it-IT" sz="4900" b="1" i="1" dirty="0" smtClean="0">
                <a:latin typeface="Agatha" pitchFamily="2" charset="0"/>
              </a:rPr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Veprat e dashnisë janë gjithmonë vepra paqeje.</a:t>
            </a:r>
            <a:br>
              <a:rPr lang="it-IT" sz="3600" b="1" dirty="0" smtClean="0"/>
            </a:br>
            <a:r>
              <a:rPr lang="it-IT" sz="3600" b="1" dirty="0" smtClean="0"/>
              <a:t>Çdo herë që ti e bashkndan dashninë me të tjerët, do ta ndjesh se paqa mbrrin te ti e te tjetri. </a:t>
            </a:r>
            <a:br>
              <a:rPr lang="it-IT" sz="3600" b="1" dirty="0" smtClean="0"/>
            </a:br>
            <a:r>
              <a:rPr lang="it-IT" sz="3600" b="1" dirty="0" smtClean="0"/>
              <a:t>Ku ka paqe aty </a:t>
            </a:r>
            <a:r>
              <a:rPr lang="it-IT" sz="3600" b="1" dirty="0" smtClean="0"/>
              <a:t>âsht </a:t>
            </a:r>
            <a:r>
              <a:rPr lang="it-IT" sz="3600" b="1" dirty="0" smtClean="0"/>
              <a:t>Zoti, kjo </a:t>
            </a:r>
            <a:r>
              <a:rPr lang="it-IT" sz="3600" b="1" dirty="0" smtClean="0"/>
              <a:t>âsht </a:t>
            </a:r>
            <a:r>
              <a:rPr lang="it-IT" sz="3600" b="1" dirty="0" smtClean="0"/>
              <a:t>rruga e Zotit për me e mbushë me paqe jetën tonë. </a:t>
            </a:r>
            <a:br>
              <a:rPr lang="it-IT" sz="36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pic>
        <p:nvPicPr>
          <p:cNvPr id="7" name="Content Placeholder 6" descr="IMG_696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00600" y="3810000"/>
            <a:ext cx="4038600" cy="2695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 descr="P117031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381000"/>
            <a:ext cx="4038600" cy="2682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886200" y="6273225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latin typeface="Blackadder ITC" pitchFamily="82" charset="0"/>
              </a:rPr>
              <a:t>Nanë Tereza</a:t>
            </a:r>
            <a:endParaRPr lang="en-US" sz="3200" dirty="0">
              <a:latin typeface="Blackadder ITC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686800" cy="38861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4000" b="1" dirty="0" smtClean="0">
                <a:solidFill>
                  <a:schemeClr val="bg1"/>
                </a:solidFill>
              </a:rPr>
              <a:t>   </a:t>
            </a:r>
            <a:r>
              <a:rPr lang="it-IT" sz="5700" b="1" dirty="0" smtClean="0">
                <a:solidFill>
                  <a:schemeClr val="bg1"/>
                </a:solidFill>
              </a:rPr>
              <a:t>Në vepra bamirsiet, i varfni âsht i </a:t>
            </a:r>
            <a:r>
              <a:rPr lang="it-IT" sz="5700" b="1" dirty="0" smtClean="0">
                <a:solidFill>
                  <a:schemeClr val="bg1"/>
                </a:solidFill>
              </a:rPr>
              <a:t>pasun,</a:t>
            </a:r>
          </a:p>
          <a:p>
            <a:pPr>
              <a:buNone/>
            </a:pPr>
            <a:r>
              <a:rPr lang="it-IT" sz="5700" b="1" dirty="0" smtClean="0">
                <a:solidFill>
                  <a:schemeClr val="bg1"/>
                </a:solidFill>
              </a:rPr>
              <a:t>   pa </a:t>
            </a:r>
            <a:r>
              <a:rPr lang="it-IT" sz="5700" b="1" dirty="0" smtClean="0">
                <a:solidFill>
                  <a:schemeClr val="bg1"/>
                </a:solidFill>
              </a:rPr>
              <a:t>bamirsinë i pasuni âsht i varfen.</a:t>
            </a:r>
          </a:p>
          <a:p>
            <a:pPr>
              <a:buNone/>
            </a:pPr>
            <a:r>
              <a:rPr lang="it-IT" sz="4000" b="1" dirty="0" smtClean="0">
                <a:solidFill>
                  <a:schemeClr val="bg1"/>
                </a:solidFill>
              </a:rPr>
              <a:t>				</a:t>
            </a:r>
          </a:p>
          <a:p>
            <a:pPr>
              <a:buNone/>
            </a:pPr>
            <a:endParaRPr lang="it-IT" sz="4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sz="4000" b="1" dirty="0" smtClean="0">
                <a:solidFill>
                  <a:schemeClr val="bg1"/>
                </a:solidFill>
              </a:rPr>
              <a:t>Shën Agustini</a:t>
            </a:r>
          </a:p>
          <a:p>
            <a:endParaRPr lang="it-IT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4000" b="1" dirty="0" smtClean="0">
                <a:solidFill>
                  <a:schemeClr val="bg1"/>
                </a:solidFill>
              </a:rPr>
              <a:t>Një buzëqeshje zgjat vetëm një çast, por në kujtesë mund të të mbetet deri në amshim. 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1295400"/>
            <a:ext cx="21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canthusSSK" pitchFamily="2" charset="0"/>
              </a:rPr>
              <a:t>Friedrich von Schiller</a:t>
            </a:r>
            <a:endParaRPr lang="en-US" dirty="0">
              <a:latin typeface="AcanthusSSK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43000" y="41910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None/>
            </a:pPr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 vetëm këta njerëz, por çdo njeri në botë, po ta kishte buzëqeshjen e dikujt, sigurisht bota do të ishte ndryshe.</a:t>
            </a:r>
            <a:endParaRPr lang="it-IT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>
            <a:noAutofit/>
          </a:bodyPr>
          <a:lstStyle/>
          <a:p>
            <a:r>
              <a:rPr lang="it-IT" sz="3300" dirty="0" smtClean="0"/>
              <a:t>Zoti i ndigjon lutjet e atyne që kërkojnë me e </a:t>
            </a:r>
            <a:r>
              <a:rPr lang="it-IT" sz="3300" dirty="0" smtClean="0"/>
              <a:t>harrue </a:t>
            </a:r>
            <a:r>
              <a:rPr lang="it-IT" sz="3300" dirty="0" smtClean="0"/>
              <a:t>urrejtjen. Por... </a:t>
            </a:r>
            <a:r>
              <a:rPr lang="it-IT" sz="3300" dirty="0" smtClean="0"/>
              <a:t>sigurisht </a:t>
            </a:r>
            <a:r>
              <a:rPr lang="it-IT" sz="3300" dirty="0" smtClean="0"/>
              <a:t>asht shurdh përballë atyne që duen me i ikë dashnisë. </a:t>
            </a:r>
            <a:endParaRPr lang="it-IT" sz="3300" dirty="0"/>
          </a:p>
        </p:txBody>
      </p:sp>
      <p:pic>
        <p:nvPicPr>
          <p:cNvPr id="4" name="Content Placeholder 3" descr="S630369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524000"/>
            <a:ext cx="5489627" cy="4114800"/>
          </a:xfrm>
          <a:prstGeom prst="roundRect">
            <a:avLst>
              <a:gd name="adj" fmla="val 156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81000" y="54864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Beso në Zotin që ka krijue njeriun,</a:t>
            </a:r>
          </a:p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e jo në zotin që njerëzit kanë krijue!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828800"/>
            <a:ext cx="1415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brazoScriptSSK" pitchFamily="2" charset="0"/>
              </a:rPr>
              <a:t>Paulo Coelho</a:t>
            </a:r>
            <a:endParaRPr lang="en-US" dirty="0">
              <a:latin typeface="AbrazoScriptSSK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Se çka âsht dashnía, mundet me e kuptue vetëm ai që ka takue në jetën e vet objektin e dashnísë.</a:t>
            </a:r>
            <a:endParaRPr lang="it-IT" sz="3200" b="1" dirty="0"/>
          </a:p>
        </p:txBody>
      </p:sp>
      <p:pic>
        <p:nvPicPr>
          <p:cNvPr id="7" name="Content Placeholder 6" descr="S63036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324730">
            <a:off x="5055469" y="3300042"/>
            <a:ext cx="3871686" cy="302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S630366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281618">
            <a:off x="512324" y="2009062"/>
            <a:ext cx="4038600" cy="30271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953000" y="18288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çka âsht ZOTI, mundet me e kuptue vetëm ai që e ka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takue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Zotin në jetën e vet.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55626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Librat nuk mjaftojnë me na e diftue e me na bindë për ekzistencën e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Tyne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4648200" cy="315436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Një nanë që dhuron jetën, si âsht e mujtun që gjen kurajo për me e vra jetën</a:t>
            </a:r>
            <a:r>
              <a:rPr lang="it-IT" b="1" dirty="0" smtClean="0"/>
              <a:t>?!!!</a:t>
            </a:r>
            <a:endParaRPr lang="it-IT" b="1" dirty="0"/>
          </a:p>
        </p:txBody>
      </p:sp>
      <p:pic>
        <p:nvPicPr>
          <p:cNvPr id="7" name="Content Placeholder 6" descr="SDC1423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SDC142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7620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5410200" cy="330676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Por, edhe në kjoftë se gjendet nji nanë e cila nuk e don fëmijën e vet, Unë Ty, kurrë nuk të harroj – thotë Zoti</a:t>
            </a:r>
            <a:endParaRPr lang="it-IT" b="1" dirty="0"/>
          </a:p>
        </p:txBody>
      </p:sp>
      <p:pic>
        <p:nvPicPr>
          <p:cNvPr id="7" name="Content Placeholder 6" descr="SDC142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657600"/>
            <a:ext cx="4038600" cy="269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Content Placeholder 7" descr="SDC142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133600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1600200"/>
          </a:xfrm>
        </p:spPr>
        <p:txBody>
          <a:bodyPr/>
          <a:lstStyle/>
          <a:p>
            <a:r>
              <a:rPr lang="it-IT" b="1" dirty="0" smtClean="0"/>
              <a:t>Jam thellësisht i bindun se e vërteta e pastër dhe dashnia e pa interes, do ta kenë fjalën e fundit në këtë botë.</a:t>
            </a:r>
          </a:p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7010400" y="1295400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>
                <a:solidFill>
                  <a:schemeClr val="bg1"/>
                </a:solidFill>
                <a:latin typeface="AbrazoScriptSSK" pitchFamily="2" charset="0"/>
                <a:hlinkClick r:id="rId4" action="ppaction://hlinkfile"/>
              </a:rPr>
              <a:t>Martin Luther King</a:t>
            </a:r>
            <a:endParaRPr lang="en-US" u="sng" dirty="0">
              <a:solidFill>
                <a:schemeClr val="bg1"/>
              </a:solidFill>
              <a:latin typeface="AbrazoScriptSSK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t="-44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905000"/>
          </a:xfrm>
        </p:spPr>
        <p:txBody>
          <a:bodyPr>
            <a:no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Nana më thoshte gjithmonë se lumturia asht çelësi i jetës.</a:t>
            </a:r>
            <a:br>
              <a:rPr lang="it-IT" sz="2200" b="1" dirty="0" smtClean="0">
                <a:solidFill>
                  <a:schemeClr val="bg1"/>
                </a:solidFill>
              </a:rPr>
            </a:br>
            <a:r>
              <a:rPr lang="it-IT" sz="2100" b="1" dirty="0" smtClean="0">
                <a:solidFill>
                  <a:schemeClr val="bg1"/>
                </a:solidFill>
              </a:rPr>
              <a:t>Kur fillova shkollën, me pyetën se çka kisha dëshirë me u bâ ku të rritesha.</a:t>
            </a:r>
            <a:r>
              <a:rPr lang="it-IT" sz="2200" b="1" dirty="0" smtClean="0">
                <a:solidFill>
                  <a:schemeClr val="bg1"/>
                </a:solidFill>
              </a:rPr>
              <a:t/>
            </a:r>
            <a:br>
              <a:rPr lang="it-IT" sz="2200" b="1" dirty="0" smtClean="0">
                <a:solidFill>
                  <a:schemeClr val="bg1"/>
                </a:solidFill>
              </a:rPr>
            </a:br>
            <a:r>
              <a:rPr lang="it-IT" sz="2200" b="1" dirty="0" smtClean="0">
                <a:solidFill>
                  <a:schemeClr val="bg1"/>
                </a:solidFill>
              </a:rPr>
              <a:t>Unë thashë: “I lumtur”. Më thanë se nuk e kisha kuptue pyetjen mirë!</a:t>
            </a:r>
            <a:br>
              <a:rPr lang="it-IT" sz="2200" b="1" dirty="0" smtClean="0">
                <a:solidFill>
                  <a:schemeClr val="bg1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Tash që kanë kalue vitet dhe shoh botën, unë sot tham se: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Ata nuk kishin kuptue JETËN!!!</a:t>
            </a:r>
            <a:r>
              <a:rPr lang="it-IT" sz="2800" b="1" i="1" dirty="0" smtClean="0">
                <a:solidFill>
                  <a:srgbClr val="FF0000"/>
                </a:solidFill>
              </a:rPr>
              <a:t> 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6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2667000"/>
            <a:ext cx="6782108" cy="34591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"/>
            <a:ext cx="8763000" cy="396239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t-IT" b="1" dirty="0" smtClean="0">
                <a:solidFill>
                  <a:srgbClr val="FF0000"/>
                </a:solidFill>
              </a:rPr>
              <a:t>Këta njerëz e shohin të tashmen e tyne sikurse të jetë e vetmja e ardhme që i pret... Por gabohen shumë randë!!!</a:t>
            </a:r>
          </a:p>
          <a:p>
            <a:pPr algn="just">
              <a:buNone/>
            </a:pPr>
            <a:r>
              <a:rPr lang="it-IT" b="1" dirty="0" smtClean="0">
                <a:solidFill>
                  <a:srgbClr val="FF0000"/>
                </a:solidFill>
              </a:rPr>
              <a:t>Me dëshminë tonë, na të kërkojmë me ju mesue se dueht ta shohin të ardhmen me sytë e së tashmes....</a:t>
            </a:r>
          </a:p>
          <a:p>
            <a:pPr algn="ctr"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Vetëm kështu kanë për të mësue me udhëtue si duhet në kohë.</a:t>
            </a:r>
            <a:endParaRPr lang="it-IT" sz="4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205740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AcmoDisplaySSK" pitchFamily="2" charset="0"/>
              </a:rPr>
              <a:t>Diçka shumë e fortë në shpirt ndodh kur një njeri i gjykon  ditët e tija jo duke u nisë prej orëve të bukura që gjatë jetës ka kalue, por duke u ndalë e shikjue vetëm momentet e trishtueshme dhe negative të jetës që ka përjetue.</a:t>
            </a:r>
            <a:endParaRPr lang="it-IT" sz="3200" dirty="0">
              <a:latin typeface="AcmoDisplaySSK" pitchFamily="2" charset="0"/>
            </a:endParaRPr>
          </a:p>
        </p:txBody>
      </p:sp>
      <p:pic>
        <p:nvPicPr>
          <p:cNvPr id="4" name="Content Placeholder 3" descr="P11703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5509" y="2362200"/>
            <a:ext cx="6812982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>
            <a:noAutofit/>
          </a:bodyPr>
          <a:lstStyle/>
          <a:p>
            <a:r>
              <a:rPr lang="it-IT" b="1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Sëmundja ma e keqe</a:t>
            </a:r>
            <a:endParaRPr lang="it-IT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Content Placeholder 7" descr="P11703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971800"/>
            <a:ext cx="426188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67200" y="838200"/>
            <a:ext cx="4648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Sëmundja ma e keqe sot asht të mos e ndish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e provosh dashninë e të tjerëve e të ndihesh i braktisun.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Ka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shumë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njerëz sot në botë që vdesin për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një copë bukë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,</a:t>
            </a:r>
            <a:b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por edhe ma shumë të tjerë vdesin për mungesë dashniet. Çdo njeri ka nevojë për dashní. </a:t>
            </a:r>
            <a:b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Çdo njeri duhet të ndihet i dëshirum, të ndihet i dashtun dhe të ndihet i randësishëm për Zotin.</a:t>
            </a:r>
            <a:b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Bota ka etje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për dashní,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b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bota ka etje për Zot.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</a:b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elic" pitchFamily="2" charset="0"/>
                <a:ea typeface="Times New Roman" pitchFamily="18" charset="0"/>
                <a:cs typeface="Tahoma" pitchFamily="34" charset="0"/>
              </a:rPr>
              <a:t>Nanë Tereza e Kalkutës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elic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  <a:latin typeface="Arial Black" pitchFamily="34" charset="0"/>
              </a:rPr>
              <a:t>Një pjatë supë!!!</a:t>
            </a:r>
            <a:endParaRPr lang="it-IT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5029200"/>
            <a:ext cx="8686800" cy="1905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it-IT" sz="2000" dirty="0" smtClean="0">
                <a:solidFill>
                  <a:schemeClr val="bg1"/>
                </a:solidFill>
                <a:latin typeface="AxiomaticBlackSSK" pitchFamily="2" charset="0"/>
              </a:rPr>
              <a:t>Kur për Kshndella Motrat e Nanë Terezes gatuen në burg dhe i dhanë secilit të burgosun në çdo dhomë ushqimin e mesditës, njani prej të burgosunve, i cili nuk ishte katolik, duke marrë pjatën me ushqim, foli dhe tha: -Me këtë pjatë </a:t>
            </a:r>
            <a:r>
              <a:rPr lang="it-IT" sz="2000" dirty="0" smtClean="0">
                <a:solidFill>
                  <a:schemeClr val="bg1"/>
                </a:solidFill>
                <a:latin typeface="AxiomaticBlackSSK" pitchFamily="2" charset="0"/>
              </a:rPr>
              <a:t>ushqim që po më jep, </a:t>
            </a:r>
            <a:r>
              <a:rPr lang="it-IT" sz="2000" dirty="0" smtClean="0">
                <a:solidFill>
                  <a:schemeClr val="bg1"/>
                </a:solidFill>
                <a:latin typeface="AxiomaticBlackSSK" pitchFamily="2" charset="0"/>
              </a:rPr>
              <a:t>ti po më difton se çfarë </a:t>
            </a:r>
            <a:r>
              <a:rPr lang="it-IT" sz="2000" dirty="0" smtClean="0">
                <a:solidFill>
                  <a:schemeClr val="bg1"/>
                </a:solidFill>
                <a:latin typeface="AxiomaticBlackSSK" pitchFamily="2" charset="0"/>
              </a:rPr>
              <a:t>fejet të mirë </a:t>
            </a:r>
            <a:r>
              <a:rPr lang="it-IT" sz="2000" dirty="0" smtClean="0">
                <a:solidFill>
                  <a:schemeClr val="bg1"/>
                </a:solidFill>
                <a:latin typeface="AxiomaticBlackSSK" pitchFamily="2" charset="0"/>
              </a:rPr>
              <a:t>ke!!! </a:t>
            </a:r>
            <a:endParaRPr lang="it-IT" sz="2000" dirty="0">
              <a:solidFill>
                <a:schemeClr val="bg1"/>
              </a:solidFill>
              <a:latin typeface="AxiomaticBlackSSK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>
                <a:latin typeface="Mongolian Baiti" pitchFamily="66" charset="0"/>
                <a:cs typeface="Mongolian Baiti" pitchFamily="66" charset="0"/>
              </a:rPr>
              <a:t>Jeta duhet gjykue prej buzëqeshjes që ti din me dhanë,</a:t>
            </a:r>
            <a:br>
              <a:rPr lang="it-IT" sz="2800" b="1" dirty="0" smtClean="0">
                <a:latin typeface="Mongolian Baiti" pitchFamily="66" charset="0"/>
                <a:cs typeface="Mongolian Baiti" pitchFamily="66" charset="0"/>
              </a:rPr>
            </a:br>
            <a:r>
              <a:rPr lang="it-IT" sz="2800" b="1" dirty="0" smtClean="0">
                <a:latin typeface="Mongolian Baiti" pitchFamily="66" charset="0"/>
                <a:cs typeface="Mongolian Baiti" pitchFamily="66" charset="0"/>
              </a:rPr>
              <a:t>e jo prej lotëve që rrjedhin nga trishtimi i yt!</a:t>
            </a:r>
            <a:endParaRPr lang="it-IT" sz="2800" b="1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4" name="Content Placeholder 3" descr="IMG_63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524000"/>
            <a:ext cx="6965240" cy="4648174"/>
          </a:xfrm>
          <a:prstGeom prst="roundRect">
            <a:avLst>
              <a:gd name="adj" fmla="val 139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1600200"/>
            <a:ext cx="24384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Kjo fytyrë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 e trishtueme dhe e dhimbshme,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b="1" dirty="0" smtClean="0">
              <a:latin typeface="Mongolian Baiti" pitchFamily="66" charset="0"/>
              <a:ea typeface="+mj-ea"/>
              <a:cs typeface="Mongolian Baiti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“ndoshta”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edhe mund të dijë të  dhurojë buzëqeshje!!!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golian Baiti" pitchFamily="66" charset="0"/>
              <a:ea typeface="+mj-ea"/>
              <a:cs typeface="Mongolian Baiti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905000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Cooper Black" pitchFamily="18" charset="0"/>
              </a:rPr>
              <a:t>Ndoshta duhet të fillojmë </a:t>
            </a:r>
            <a:r>
              <a:rPr lang="it-IT" sz="2800" dirty="0" smtClean="0">
                <a:solidFill>
                  <a:schemeClr val="bg1"/>
                </a:solidFill>
                <a:latin typeface="Cooper Black" pitchFamily="18" charset="0"/>
              </a:rPr>
              <a:t>me e </a:t>
            </a:r>
            <a:r>
              <a:rPr lang="it-IT" sz="2800" dirty="0" smtClean="0">
                <a:solidFill>
                  <a:schemeClr val="bg1"/>
                </a:solidFill>
                <a:latin typeface="Cooper Black" pitchFamily="18" charset="0"/>
              </a:rPr>
              <a:t>gjykue kopshtin tonë duke u nisë prej luleve që kena të mbjelluna në të, e jo prej gjetheve që vazhdojnë të bien prej tyne!!!</a:t>
            </a:r>
            <a:endParaRPr lang="it-IT" sz="28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343400" cy="6354762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bg1"/>
                </a:solidFill>
                <a:latin typeface="AcademiaSSK" pitchFamily="2" charset="0"/>
              </a:rPr>
              <a:t>Lutje e shkrume prej një të burgosuni: </a:t>
            </a:r>
            <a:r>
              <a:rPr lang="it-IT" sz="2800" b="1" dirty="0" smtClean="0">
                <a:latin typeface="AcademiaSSK" pitchFamily="2" charset="0"/>
              </a:rPr>
              <a:t/>
            </a:r>
            <a:br>
              <a:rPr lang="it-IT" sz="2800" b="1" dirty="0" smtClean="0">
                <a:latin typeface="AcademiaSSK" pitchFamily="2" charset="0"/>
              </a:rPr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en-US" sz="2800" b="1" dirty="0" smtClean="0">
                <a:solidFill>
                  <a:schemeClr val="bg1"/>
                </a:solidFill>
              </a:rPr>
              <a:t>“O </a:t>
            </a:r>
            <a:r>
              <a:rPr lang="en-US" sz="2800" b="1" dirty="0" err="1" smtClean="0">
                <a:solidFill>
                  <a:schemeClr val="bg1"/>
                </a:solidFill>
              </a:rPr>
              <a:t>Zot</a:t>
            </a:r>
            <a:r>
              <a:rPr lang="en-US" sz="2800" b="1" dirty="0" smtClean="0">
                <a:solidFill>
                  <a:schemeClr val="bg1"/>
                </a:solidFill>
              </a:rPr>
              <a:t> Jezus, </a:t>
            </a:r>
            <a:r>
              <a:rPr lang="en-US" sz="2800" b="1" dirty="0" err="1" smtClean="0">
                <a:solidFill>
                  <a:schemeClr val="bg1"/>
                </a:solidFill>
              </a:rPr>
              <a:t>unë</a:t>
            </a:r>
            <a:r>
              <a:rPr lang="en-US" sz="2800" b="1" dirty="0" smtClean="0">
                <a:solidFill>
                  <a:schemeClr val="bg1"/>
                </a:solidFill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</a:rPr>
              <a:t>besoj</a:t>
            </a:r>
            <a:r>
              <a:rPr lang="en-US" sz="2800" b="1" dirty="0" smtClean="0">
                <a:solidFill>
                  <a:schemeClr val="bg1"/>
                </a:solidFill>
              </a:rPr>
              <a:t> se </a:t>
            </a:r>
            <a:r>
              <a:rPr lang="en-US" sz="2800" b="1" dirty="0" err="1" smtClean="0">
                <a:solidFill>
                  <a:schemeClr val="bg1"/>
                </a:solidFill>
              </a:rPr>
              <a:t>ti</a:t>
            </a:r>
            <a:r>
              <a:rPr lang="en-US" sz="2800" b="1" dirty="0" smtClean="0">
                <a:solidFill>
                  <a:schemeClr val="bg1"/>
                </a:solidFill>
              </a:rPr>
              <a:t> je </a:t>
            </a:r>
            <a:r>
              <a:rPr lang="en-US" sz="2800" b="1" dirty="0" err="1" smtClean="0">
                <a:solidFill>
                  <a:schemeClr val="bg1"/>
                </a:solidFill>
              </a:rPr>
              <a:t>Biri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Atit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Të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falnderoj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pse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dekë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kryq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për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mkatet</a:t>
            </a:r>
            <a:r>
              <a:rPr lang="en-US" sz="2800" b="1" dirty="0" smtClean="0">
                <a:solidFill>
                  <a:schemeClr val="bg1"/>
                </a:solidFill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</a:rPr>
              <a:t>mia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Të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lutem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pra</a:t>
            </a:r>
            <a:r>
              <a:rPr lang="en-US" sz="2800" b="1" dirty="0" smtClean="0">
                <a:solidFill>
                  <a:schemeClr val="bg1"/>
                </a:solidFill>
              </a:rPr>
              <a:t>, ma </a:t>
            </a:r>
            <a:r>
              <a:rPr lang="en-US" sz="2800" b="1" dirty="0" err="1" smtClean="0">
                <a:solidFill>
                  <a:schemeClr val="bg1"/>
                </a:solidFill>
              </a:rPr>
              <a:t>fal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mëkatin</a:t>
            </a:r>
            <a:r>
              <a:rPr lang="en-US" sz="2800" b="1" dirty="0" smtClean="0">
                <a:solidFill>
                  <a:schemeClr val="bg1"/>
                </a:solidFill>
              </a:rPr>
              <a:t> tem </a:t>
            </a:r>
            <a:r>
              <a:rPr lang="en-US" sz="2800" b="1" dirty="0" err="1" smtClean="0">
                <a:solidFill>
                  <a:schemeClr val="bg1"/>
                </a:solidFill>
              </a:rPr>
              <a:t>dhe</a:t>
            </a:r>
            <a:r>
              <a:rPr lang="en-US" sz="2800" b="1" dirty="0" smtClean="0">
                <a:solidFill>
                  <a:schemeClr val="bg1"/>
                </a:solidFill>
              </a:rPr>
              <a:t> ma </a:t>
            </a:r>
            <a:r>
              <a:rPr lang="en-US" sz="2800" b="1" dirty="0" err="1" smtClean="0">
                <a:solidFill>
                  <a:schemeClr val="bg1"/>
                </a:solidFill>
              </a:rPr>
              <a:t>jep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dhuratën</a:t>
            </a:r>
            <a:r>
              <a:rPr lang="en-US" sz="2800" b="1" dirty="0" smtClean="0">
                <a:solidFill>
                  <a:schemeClr val="bg1"/>
                </a:solidFill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</a:rPr>
              <a:t>paqes</a:t>
            </a:r>
            <a:r>
              <a:rPr lang="en-US" sz="2800" b="1" dirty="0" smtClean="0">
                <a:solidFill>
                  <a:schemeClr val="bg1"/>
                </a:solidFill>
              </a:rPr>
              <a:t>. Me </a:t>
            </a:r>
            <a:r>
              <a:rPr lang="en-US" sz="2800" b="1" dirty="0" err="1" smtClean="0">
                <a:solidFill>
                  <a:schemeClr val="bg1"/>
                </a:solidFill>
              </a:rPr>
              <a:t>gjithë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zemër</a:t>
            </a:r>
            <a:r>
              <a:rPr lang="en-US" sz="2800" b="1" dirty="0" smtClean="0">
                <a:solidFill>
                  <a:schemeClr val="bg1"/>
                </a:solidFill>
              </a:rPr>
              <a:t> e me </a:t>
            </a:r>
            <a:r>
              <a:rPr lang="en-US" sz="2800" b="1" dirty="0" err="1" smtClean="0">
                <a:solidFill>
                  <a:schemeClr val="bg1"/>
                </a:solidFill>
              </a:rPr>
              <a:t>gjithë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shpirt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edhe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pse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nuk</a:t>
            </a:r>
            <a:r>
              <a:rPr lang="en-US" sz="2800" b="1" dirty="0" smtClean="0">
                <a:solidFill>
                  <a:schemeClr val="bg1"/>
                </a:solidFill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</a:rPr>
              <a:t>meritoj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po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lutem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që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jesh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Zoti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dhe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Shëlbuesi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jem</a:t>
            </a:r>
            <a:r>
              <a:rPr lang="en-US" sz="2800" b="1" dirty="0" smtClean="0">
                <a:solidFill>
                  <a:schemeClr val="bg1"/>
                </a:solidFill>
              </a:rPr>
              <a:t>. Jam </a:t>
            </a:r>
            <a:r>
              <a:rPr lang="en-US" sz="2800" b="1" dirty="0" err="1" smtClean="0">
                <a:solidFill>
                  <a:schemeClr val="bg1"/>
                </a:solidFill>
              </a:rPr>
              <a:t>gadi</a:t>
            </a:r>
            <a:r>
              <a:rPr lang="en-US" sz="2800" b="1" dirty="0" smtClean="0">
                <a:solidFill>
                  <a:schemeClr val="bg1"/>
                </a:solidFill>
              </a:rPr>
              <a:t> me </a:t>
            </a:r>
            <a:r>
              <a:rPr lang="en-US" sz="2800" b="1" dirty="0" err="1" smtClean="0">
                <a:solidFill>
                  <a:schemeClr val="bg1"/>
                </a:solidFill>
              </a:rPr>
              <a:t>të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shërbye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pendum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përgjithmonë</a:t>
            </a:r>
            <a:r>
              <a:rPr lang="en-US" sz="2800" b="1" dirty="0" smtClean="0">
                <a:solidFill>
                  <a:schemeClr val="bg1"/>
                </a:solidFill>
              </a:rPr>
              <a:t>”.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IMG_60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IMG_605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994</Words>
  <Application>Microsoft Office PowerPoint</Application>
  <PresentationFormat>On-screen Show (4:3)</PresentationFormat>
  <Paragraphs>86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ISHA NE BURG DHE ERDHET ME ME PA! (Mt.25)</vt:lpstr>
      <vt:lpstr>Jo të gjithë  ata që janë në burg  janë fajtor! </vt:lpstr>
      <vt:lpstr>Nana më thoshte gjithmonë se lumturia asht çelësi i jetës. Kur fillova shkollën, me pyetën se çka kisha dëshirë me u bâ ku të rritesha. Unë thashë: “I lumtur”. Më thanë se nuk e kisha kuptue pyetjen mirë! Tash që kanë kalue vitet dhe shoh botën, unë sot tham se: Ata nuk kishin kuptue JETËN!!! </vt:lpstr>
      <vt:lpstr>Diçka shumë e fortë në shpirt ndodh kur një njeri i gjykon  ditët e tija jo duke u nisë prej orëve të bukura që gjatë jetës ka kalue, por duke u ndalë e shikjue vetëm momentet e trishtueshme dhe negative të jetës që ka përjetue.</vt:lpstr>
      <vt:lpstr>Sëmundja ma e keqe</vt:lpstr>
      <vt:lpstr>Një pjatë supë!!!</vt:lpstr>
      <vt:lpstr>Jeta duhet gjykue prej buzëqeshjes që ti din me dhanë, e jo prej lotëve që rrjedhin nga trishtimi i yt!</vt:lpstr>
      <vt:lpstr>Ndoshta duhet të fillojmë me e gjykue kopshtin tonë duke u nisë prej luleve që kena të mbjelluna në të, e jo prej gjetheve që vazhdojnë të bien prej tyne!!!</vt:lpstr>
      <vt:lpstr>Lutje e shkrume prej një të burgosuni:   “O Zot Jezus, unë e besoj se ti je Biri i Atit. Të falnderoj pse ke dekë në kryq për mkatet e mia. Të lutem pra, ma fal mëkatin tem dhe ma jep dhuratën e paqes. Me gjithë zemër e me gjithë shpirt, edhe pse nuk e meritoj, po të lutem që të jesh Zoti dhe Shëlbuesi i jem. Jam gadi me të shërbye i pendum përgjithmonë”. </vt:lpstr>
      <vt:lpstr>Mëkat shumë i madh âsht të rrish pa ba kugja në jetë, me justifikimin e vetëm pse ti mendon se nuk do të mund të básh gjithçka.  Winston Churchill</vt:lpstr>
      <vt:lpstr>Kena mundësi me jetue si në Parriz që tani, me kenë të gëzuem me Të që në këtë moment, nëse mrrijmë me dashtë ashtu si Ai na don ne, nëse e ndihmojmë njani-tjetrin sikurse na ndihmon Ai ne, nëse dhurohemi si Ai na dhurohet, nëse shërbejmë sikurse Ai na shërben...                                                                       Nanë Tereza </vt:lpstr>
      <vt:lpstr>Nuk e dua vdekjen e mëkatnorit –thotë Zoti, por që ai të kthehet e të jetojë!</vt:lpstr>
      <vt:lpstr>Një paqe e mirë dhe e sigurt, asht shumë ma e kandshme se një fitore thjesht e shpresueme.</vt:lpstr>
      <vt:lpstr>Slide 14</vt:lpstr>
      <vt:lpstr>Me gëzimin që mund të keshë përjetue në jetë duhet gjykue mosha e miqve të tu, e jo prej viteve që ato kanë përmbi shpatulla!</vt:lpstr>
      <vt:lpstr>Kushdo që në jetën e tij ka mujtë me ndezë nji dritë sado të vogël në jetën e ndonjë përsonit, nuk ka jetue kot dhe nuk ka kenë i padobishëm në këtë jetë.  Nanë Tereza</vt:lpstr>
      <vt:lpstr>Sh. T. Imzot Rrok Mirdita duke bâ bekimin e Kapeles së parë kishtare në një burg, në historinë e lirisë fetare në vendin tonë.</vt:lpstr>
      <vt:lpstr>Isha në burg dhe erdhët me më pa – thotë Zoti!!! </vt:lpstr>
      <vt:lpstr>Gjeje nji minut për me mendue, gjeje nji minut për me u lutë, gjeje një minut për me qeshë.  Nanë Tereza </vt:lpstr>
      <vt:lpstr>Shpirti as nuk shitet e as nuk blehet. Âsht e vetmja pasuní private që kena.</vt:lpstr>
      <vt:lpstr> Veprat e dashnisë  Veprat e dashnisë janë gjithmonë vepra paqeje. Çdo herë që ti e bashkndan dashninë me të tjerët, do ta ndjesh se paqa mbrrin te ti e te tjetri.  Ku ka paqe aty âsht Zoti, kjo âsht rruga e Zotit për me e mbushë me paqe jetën tonë.   </vt:lpstr>
      <vt:lpstr>Slide 22</vt:lpstr>
      <vt:lpstr>Një buzëqeshje zgjat vetëm një çast, por në kujtesë mund të të mbetet deri në amshim.  </vt:lpstr>
      <vt:lpstr>Zoti i ndigjon lutjet e atyne që kërkojnë me e harrue urrejtjen. Por... sigurisht asht shurdh përballë atyne që duen me i ikë dashnisë. </vt:lpstr>
      <vt:lpstr>Se çka âsht dashnía, mundet me e kuptue vetëm ai që ka takue në jetën e vet objektin e dashnísë.</vt:lpstr>
      <vt:lpstr>Një nanë që dhuron jetën, si âsht e mujtun që gjen kurajo për me e vra jetën?!!!</vt:lpstr>
      <vt:lpstr>Por, edhe në kjoftë se gjendet nji nanë e cila nuk e don fëmijën e vet, Unë Ty, kurrë nuk të harroj – thotë Zoti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ina</dc:creator>
  <cp:lastModifiedBy>Acer</cp:lastModifiedBy>
  <cp:revision>70</cp:revision>
  <dcterms:created xsi:type="dcterms:W3CDTF">2011-04-01T12:39:15Z</dcterms:created>
  <dcterms:modified xsi:type="dcterms:W3CDTF">2011-04-10T14:52:38Z</dcterms:modified>
</cp:coreProperties>
</file>